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48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49.xml" ContentType="application/vnd.openxmlformats-officedocument.presentationml.slide+xml"/>
  <Override PartName="/ppt/slides/slide1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8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8" r:id="rId42"/>
    <p:sldId id="299" r:id="rId43"/>
    <p:sldId id="300" r:id="rId44"/>
    <p:sldId id="301" r:id="rId45"/>
    <p:sldId id="302" r:id="rId46"/>
    <p:sldId id="303" r:id="rId47"/>
    <p:sldId id="297" r:id="rId48"/>
    <p:sldId id="304" r:id="rId49"/>
    <p:sldId id="305" r:id="rId50"/>
    <p:sldId id="306" r:id="rId51"/>
    <p:sldId id="307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14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openxmlformats.org/officeDocument/2006/relationships/customXml" Target="../customXml/item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ustomXml" Target="../customXml/item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ustomXml" Target="../customXml/item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9B01-67AF-459E-95DD-2D236845929F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FA2E7-D359-4D12-BF7E-8FB900477D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9B01-67AF-459E-95DD-2D236845929F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FA2E7-D359-4D12-BF7E-8FB900477D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9B01-67AF-459E-95DD-2D236845929F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FA2E7-D359-4D12-BF7E-8FB900477D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9B01-67AF-459E-95DD-2D236845929F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FA2E7-D359-4D12-BF7E-8FB900477D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9B01-67AF-459E-95DD-2D236845929F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FA2E7-D359-4D12-BF7E-8FB900477D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9B01-67AF-459E-95DD-2D236845929F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FA2E7-D359-4D12-BF7E-8FB900477D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9B01-67AF-459E-95DD-2D236845929F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FA2E7-D359-4D12-BF7E-8FB900477D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9B01-67AF-459E-95DD-2D236845929F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FA2E7-D359-4D12-BF7E-8FB900477D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9B01-67AF-459E-95DD-2D236845929F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FA2E7-D359-4D12-BF7E-8FB900477D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9B01-67AF-459E-95DD-2D236845929F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FA2E7-D359-4D12-BF7E-8FB900477D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9B01-67AF-459E-95DD-2D236845929F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FA2E7-D359-4D12-BF7E-8FB900477D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49B01-67AF-459E-95DD-2D236845929F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DFA2E7-D359-4D12-BF7E-8FB900477D7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42852"/>
            <a:ext cx="8715436" cy="6500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85720" y="500042"/>
            <a:ext cx="8572560" cy="5857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28596" y="357166"/>
            <a:ext cx="8286808" cy="6000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500042"/>
            <a:ext cx="8229600" cy="5786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00034" y="285728"/>
            <a:ext cx="8215370" cy="5857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28596" y="571480"/>
            <a:ext cx="8286808" cy="5715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357166"/>
            <a:ext cx="8229600" cy="5929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7158" y="214290"/>
            <a:ext cx="8358246" cy="6143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357166"/>
            <a:ext cx="8229600" cy="5759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71472" y="1600200"/>
            <a:ext cx="814393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00035" y="428604"/>
            <a:ext cx="8286808" cy="5697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00034" y="500042"/>
            <a:ext cx="8215370" cy="6000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28596" y="642918"/>
            <a:ext cx="8091786" cy="548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357166"/>
            <a:ext cx="8229600" cy="5857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71472" y="285728"/>
            <a:ext cx="8072494" cy="6572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00034" y="714356"/>
            <a:ext cx="8072494" cy="5411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00034" y="428604"/>
            <a:ext cx="7929618" cy="5668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00034" y="357166"/>
            <a:ext cx="8001056" cy="6000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71472" y="642918"/>
            <a:ext cx="8072494" cy="5572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71472" y="500042"/>
            <a:ext cx="8001055" cy="5626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71472" y="785794"/>
            <a:ext cx="8072494" cy="534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785794"/>
            <a:ext cx="8229600" cy="5643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71472" y="428604"/>
            <a:ext cx="7929618" cy="5929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28596" y="571480"/>
            <a:ext cx="8358246" cy="5715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71472" y="428604"/>
            <a:ext cx="8143932" cy="5697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500042"/>
            <a:ext cx="8229600" cy="5786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642918"/>
            <a:ext cx="8229600" cy="5572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571480"/>
            <a:ext cx="8229600" cy="5643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20478" y="428604"/>
            <a:ext cx="8266364" cy="5857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28596" y="785794"/>
            <a:ext cx="8072494" cy="534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85720" y="1214422"/>
            <a:ext cx="8572560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71472" y="785794"/>
            <a:ext cx="7858179" cy="534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42910" y="571480"/>
            <a:ext cx="7858180" cy="5554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71472" y="357166"/>
            <a:ext cx="8143932" cy="5929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71472" y="785794"/>
            <a:ext cx="7643866" cy="534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766763"/>
            <a:ext cx="8572560" cy="532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14290"/>
            <a:ext cx="9143999" cy="6429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3" y="109538"/>
            <a:ext cx="8786874" cy="663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14290"/>
            <a:ext cx="8643997" cy="6429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14291"/>
            <a:ext cx="8715437" cy="6500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14290"/>
            <a:ext cx="8501122" cy="6429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14290"/>
            <a:ext cx="8643998" cy="6643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Programmable peripheral interface 8255</a:t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714488"/>
            <a:ext cx="8072494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28662" y="428604"/>
            <a:ext cx="7429552" cy="593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28596" y="357166"/>
            <a:ext cx="8286808" cy="6000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09587" y="857232"/>
            <a:ext cx="8124825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00034" y="428604"/>
            <a:ext cx="8143931" cy="5929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28596" y="571480"/>
            <a:ext cx="8358246" cy="5786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28596" y="428604"/>
            <a:ext cx="8286809" cy="5929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85721" y="357166"/>
            <a:ext cx="8501122" cy="5929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00034" y="357166"/>
            <a:ext cx="8143932" cy="5929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6B817E0D3BF14F9AA3D2380BE4DEE7" ma:contentTypeVersion="3" ma:contentTypeDescription="Create a new document." ma:contentTypeScope="" ma:versionID="3758782f6f3b6b739043d45717846f99">
  <xsd:schema xmlns:xsd="http://www.w3.org/2001/XMLSchema" xmlns:xs="http://www.w3.org/2001/XMLSchema" xmlns:p="http://schemas.microsoft.com/office/2006/metadata/properties" xmlns:ns2="15152348-1ad3-41e5-86aa-6a439df81595" targetNamespace="http://schemas.microsoft.com/office/2006/metadata/properties" ma:root="true" ma:fieldsID="d4aa49d6daa16ae6633e508848189e9d" ns2:_="">
    <xsd:import namespace="15152348-1ad3-41e5-86aa-6a439df815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152348-1ad3-41e5-86aa-6a439df815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7178604-5930-4A97-8C18-8D0FDC4CD289}"/>
</file>

<file path=customXml/itemProps2.xml><?xml version="1.0" encoding="utf-8"?>
<ds:datastoreItem xmlns:ds="http://schemas.openxmlformats.org/officeDocument/2006/customXml" ds:itemID="{87015929-2E21-40F1-8EBB-C28D755DB0E5}"/>
</file>

<file path=customXml/itemProps3.xml><?xml version="1.0" encoding="utf-8"?>
<ds:datastoreItem xmlns:ds="http://schemas.openxmlformats.org/officeDocument/2006/customXml" ds:itemID="{4F26C405-174C-49B6-961F-48E74A8997A9}"/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0</Words>
  <Application>Microsoft Office PowerPoint</Application>
  <PresentationFormat>On-screen Show (4:3)</PresentationFormat>
  <Paragraphs>1</Paragraphs>
  <Slides>51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 Programmable peripheral interface 8255 </vt:lpstr>
      <vt:lpstr>Slide 49</vt:lpstr>
      <vt:lpstr>Slide 50</vt:lpstr>
      <vt:lpstr>Slide 51</vt:lpstr>
    </vt:vector>
  </TitlesOfParts>
  <Company>HP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Rajnesh</dc:creator>
  <cp:lastModifiedBy>Rajnesh</cp:lastModifiedBy>
  <cp:revision>30</cp:revision>
  <dcterms:created xsi:type="dcterms:W3CDTF">2023-06-19T04:04:40Z</dcterms:created>
  <dcterms:modified xsi:type="dcterms:W3CDTF">2023-06-27T17:12:25Z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0x010100246B817E0D3BF14F9AA3D2380BE4DEE7</vt:lpwstr>
  </property>
</Properties>
</file>